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4" r:id="rId3"/>
    <p:sldId id="262" r:id="rId4"/>
    <p:sldId id="26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Chiba Campaign 2018</a:t>
            </a:r>
            <a:br>
              <a:rPr lang="en-US" altLang="ja-JP" dirty="0" smtClean="0"/>
            </a:br>
            <a:r>
              <a:rPr lang="en-US" altLang="ja-JP" dirty="0" err="1" smtClean="0"/>
              <a:t>pyranometer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5300" dirty="0" smtClean="0"/>
              <a:t>2018 / 11 / </a:t>
            </a:r>
            <a:r>
              <a:rPr lang="en-US" altLang="ja-JP" sz="5300" dirty="0" smtClean="0"/>
              <a:t>11</a:t>
            </a: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31854"/>
            <a:ext cx="9144000" cy="92594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全</a:t>
            </a:r>
            <a:r>
              <a:rPr lang="ja-JP" altLang="en-US" dirty="0"/>
              <a:t>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cm21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-system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938" y="998908"/>
            <a:ext cx="9336123" cy="5859092"/>
          </a:xfrm>
        </p:spPr>
      </p:pic>
    </p:spTree>
    <p:extLst>
      <p:ext uri="{BB962C8B-B14F-4D97-AF65-F5344CB8AC3E}">
        <p14:creationId xmlns:p14="http://schemas.microsoft.com/office/powerpoint/2010/main" val="508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全天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Silicon</a:t>
            </a:r>
            <a:r>
              <a:rPr lang="ja-JP" altLang="en-US" dirty="0"/>
              <a:t> </a:t>
            </a:r>
            <a:r>
              <a:rPr lang="en-US" altLang="ja-JP" smtClean="0"/>
              <a:t>pyranometer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044" y="1113530"/>
            <a:ext cx="9755912" cy="562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20544"/>
            <a:ext cx="10515600" cy="859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Chiba Campaign </a:t>
            </a:r>
            <a:r>
              <a:rPr kumimoji="1" lang="ja-JP" altLang="en-US" dirty="0" smtClean="0"/>
              <a:t>中の全天日射量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cm21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 - system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229" y="1352199"/>
            <a:ext cx="8883541" cy="5505801"/>
          </a:xfrm>
        </p:spPr>
      </p:pic>
    </p:spTree>
    <p:extLst>
      <p:ext uri="{BB962C8B-B14F-4D97-AF65-F5344CB8AC3E}">
        <p14:creationId xmlns:p14="http://schemas.microsoft.com/office/powerpoint/2010/main" val="419544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ワイド画面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Chiba Campaign 2018 pyranometer 2018 / 11 / 11</vt:lpstr>
      <vt:lpstr>全天日射量　cm21 と horio-system</vt:lpstr>
      <vt:lpstr>全天日射量　Silicon pyranometer</vt:lpstr>
      <vt:lpstr>Chiba Campaign 中の全天日射量 cm21 と horio -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2018-11-07T03:23:05Z</dcterms:created>
  <dcterms:modified xsi:type="dcterms:W3CDTF">2018-11-12T06:57:14Z</dcterms:modified>
</cp:coreProperties>
</file>